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302" r:id="rId2"/>
    <p:sldId id="303" r:id="rId3"/>
    <p:sldId id="256" r:id="rId4"/>
    <p:sldId id="310" r:id="rId5"/>
    <p:sldId id="309" r:id="rId6"/>
    <p:sldId id="257" r:id="rId7"/>
    <p:sldId id="308" r:id="rId8"/>
    <p:sldId id="307" r:id="rId9"/>
    <p:sldId id="306" r:id="rId10"/>
    <p:sldId id="322" r:id="rId11"/>
    <p:sldId id="305" r:id="rId12"/>
    <p:sldId id="313" r:id="rId13"/>
    <p:sldId id="311" r:id="rId14"/>
    <p:sldId id="312" r:id="rId15"/>
    <p:sldId id="315" r:id="rId16"/>
    <p:sldId id="316" r:id="rId17"/>
    <p:sldId id="317" r:id="rId18"/>
    <p:sldId id="318" r:id="rId19"/>
    <p:sldId id="319" r:id="rId20"/>
    <p:sldId id="321" r:id="rId21"/>
    <p:sldId id="320" r:id="rId22"/>
  </p:sldIdLst>
  <p:sldSz cx="12192000" cy="6858000"/>
  <p:notesSz cx="6858000" cy="9144000"/>
  <p:embeddedFontLst>
    <p:embeddedFont>
      <p:font typeface="Lexend" pitchFamily="2" charset="-94"/>
      <p:regular r:id="rId24"/>
      <p:bold r:id="rId25"/>
    </p:embeddedFont>
    <p:embeddedFont>
      <p:font typeface="Play" panose="020B0604020202020204" charset="0"/>
      <p:regular r:id="rId26"/>
      <p:bold r:id="rId27"/>
    </p:embeddedFont>
    <p:embeddedFont>
      <p:font typeface="Poppins" panose="00000500000000000000" pitchFamily="2" charset="-94"/>
      <p:regular r:id="rId28"/>
      <p:bold r:id="rId29"/>
      <p:italic r:id="rId30"/>
      <p:boldItalic r:id="rId31"/>
    </p:embeddedFont>
    <p:embeddedFont>
      <p:font typeface="Poppins Medium" panose="00000600000000000000" pitchFamily="2" charset="-94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5B8F"/>
    <a:srgbClr val="F8F8F8"/>
    <a:srgbClr val="196B24"/>
    <a:srgbClr val="1F1F1F"/>
    <a:srgbClr val="A646A0"/>
    <a:srgbClr val="D4D2C8"/>
    <a:srgbClr val="4691C9"/>
    <a:srgbClr val="467886"/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194" autoAdjust="0"/>
  </p:normalViewPr>
  <p:slideViewPr>
    <p:cSldViewPr snapToGrid="0">
      <p:cViewPr varScale="1">
        <p:scale>
          <a:sx n="138" d="100"/>
          <a:sy n="138" d="100"/>
        </p:scale>
        <p:origin x="10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63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8E2635FA-BFC4-F83C-E596-8500A92A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>
            <a:extLst>
              <a:ext uri="{FF2B5EF4-FFF2-40B4-BE49-F238E27FC236}">
                <a16:creationId xmlns:a16="http://schemas.microsoft.com/office/drawing/2014/main" id="{4A1FF6B5-99F8-547B-604E-2AD4710548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BEC06A35-440A-D47A-1F6C-3A753504D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3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30B1AE0-3B6B-B8AD-13A3-64DBFF17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>
            <a:extLst>
              <a:ext uri="{FF2B5EF4-FFF2-40B4-BE49-F238E27FC236}">
                <a16:creationId xmlns:a16="http://schemas.microsoft.com/office/drawing/2014/main" id="{4FB5141B-6998-3DD8-A847-2125188CD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>
            <a:extLst>
              <a:ext uri="{FF2B5EF4-FFF2-40B4-BE49-F238E27FC236}">
                <a16:creationId xmlns:a16="http://schemas.microsoft.com/office/drawing/2014/main" id="{F57F01F6-AC6D-AB1B-5593-DDAF93016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48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899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178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324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6840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5712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551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2606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369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tr-T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775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417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25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0585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85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2246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718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abp.io/community/raffles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forms.gle/dGkfD5eef6XLNdDp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330200" y="1673942"/>
            <a:ext cx="11861800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Community News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Alper Ebicoglu</a:t>
            </a:r>
            <a:r>
              <a:rPr lang="en-US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Frameworks &amp; AI for ABP Devs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   🗣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Halil Ibrahim Kalkan</a:t>
            </a:r>
          </a:p>
          <a:p>
            <a:pPr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Microsoft AI Agent Framework</a:t>
            </a:r>
            <a:b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</a:br>
            <a:r>
              <a:rPr lang="en-US" sz="44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4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Engincan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Veske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ts val="3200"/>
            </a:pPr>
            <a: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- ABP AI Management Module </a:t>
            </a:r>
            <a:br>
              <a:rPr lang="en-US" sz="3600" b="1" dirty="0">
                <a:solidFill>
                  <a:schemeClr val="tx1"/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</a:br>
            <a:r>
              <a:rPr lang="en-US" sz="3600" b="1" dirty="0">
                <a:solidFill>
                  <a:schemeClr val="tx1"/>
                </a:solidFill>
                <a:effectLst/>
                <a:latin typeface="Lexend" panose="020B0604020202020204" charset="-94"/>
              </a:rPr>
              <a:t>  </a:t>
            </a:r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Lexend" panose="020B0604020202020204" charset="-94"/>
              </a:rPr>
              <a:t>🗣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Enis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 panose="020B0604020202020204" charset="-94"/>
                <a:ea typeface="Lexend"/>
                <a:cs typeface="Lexend"/>
                <a:sym typeface="Lexend"/>
              </a:rPr>
              <a:t>Necipoglu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exend" panose="020B0604020202020204" charset="-94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02AC51CC-EBB7-4116-9DC7-6AC55CD8EC5A}"/>
              </a:ext>
            </a:extLst>
          </p:cNvPr>
          <p:cNvSpPr txBox="1"/>
          <p:nvPr/>
        </p:nvSpPr>
        <p:spPr>
          <a:xfrm>
            <a:off x="330200" y="413562"/>
            <a:ext cx="1072006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44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41B243-28E5-4E2F-AEBD-799AF04B5B34}"/>
              </a:ext>
            </a:extLst>
          </p:cNvPr>
          <p:cNvCxnSpPr/>
          <p:nvPr/>
        </p:nvCxnSpPr>
        <p:spPr>
          <a:xfrm>
            <a:off x="474020" y="1329813"/>
            <a:ext cx="1105471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76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>
          <a:extLst>
            <a:ext uri="{FF2B5EF4-FFF2-40B4-BE49-F238E27FC236}">
              <a16:creationId xmlns:a16="http://schemas.microsoft.com/office/drawing/2014/main" id="{1AF79C24-5201-B7EC-FE96-F91D3D40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9D71D-D7F7-CF21-06D2-0924054BF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34" y="311727"/>
            <a:ext cx="11496731" cy="6234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22E90C-150E-0E9D-8B9A-8E872692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13" y="4634705"/>
            <a:ext cx="1839664" cy="18341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83FC19C-A912-115D-4C1A-94B3A7C15447}"/>
              </a:ext>
            </a:extLst>
          </p:cNvPr>
          <p:cNvGrpSpPr/>
          <p:nvPr/>
        </p:nvGrpSpPr>
        <p:grpSpPr>
          <a:xfrm>
            <a:off x="1009370" y="3830101"/>
            <a:ext cx="1276630" cy="804604"/>
            <a:chOff x="9812050" y="1040711"/>
            <a:chExt cx="1819511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0DD0B29A-CD2E-546A-6827-487245ACA47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A5B4DBCD-7D46-1D9D-0EA9-F627936774A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570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>
          <a:extLst>
            <a:ext uri="{FF2B5EF4-FFF2-40B4-BE49-F238E27FC236}">
              <a16:creationId xmlns:a16="http://schemas.microsoft.com/office/drawing/2014/main" id="{FA00270C-27EC-81C9-CBC8-99AD487C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349CC6-E0FF-E902-E054-5DC2A1FDECB1}"/>
              </a:ext>
            </a:extLst>
          </p:cNvPr>
          <p:cNvSpPr txBox="1"/>
          <p:nvPr/>
        </p:nvSpPr>
        <p:spPr>
          <a:xfrm>
            <a:off x="172720" y="227657"/>
            <a:ext cx="119380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exend"/>
                <a:ea typeface="Lexend"/>
                <a:cs typeface="Lexend"/>
                <a:sym typeface="Lexend"/>
              </a:rPr>
              <a:t>ABP REFERRAL PROGRAM</a:t>
            </a:r>
          </a:p>
          <a:p>
            <a:pPr algn="ctr"/>
            <a:b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Who can apply? </a:t>
            </a: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customers with past or active license holders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Reward</a:t>
            </a: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5% commission from total amount of purchase</a:t>
            </a:r>
            <a:b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2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Limitations (2)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Cannot refer your own company</a:t>
            </a:r>
          </a:p>
          <a:p>
            <a:pPr algn="ctr"/>
            <a:r>
              <a:rPr lang="en-US" sz="3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2. </a:t>
            </a:r>
            <a:r>
              <a:rPr lang="en-US" sz="32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Applies only to new purchases (not renewals)</a:t>
            </a:r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48C4F6-0B0D-957F-1E4B-A9104ACD4CBC}"/>
              </a:ext>
            </a:extLst>
          </p:cNvPr>
          <p:cNvCxnSpPr/>
          <p:nvPr/>
        </p:nvCxnSpPr>
        <p:spPr>
          <a:xfrm>
            <a:off x="406400" y="276352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3CCD6C-392A-F6BC-C8E8-0592E0366184}"/>
              </a:ext>
            </a:extLst>
          </p:cNvPr>
          <p:cNvCxnSpPr/>
          <p:nvPr/>
        </p:nvCxnSpPr>
        <p:spPr>
          <a:xfrm>
            <a:off x="426720" y="4277360"/>
            <a:ext cx="113385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5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CCD4F-7A41-4AFA-9999-22E39909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47" y="1090386"/>
            <a:ext cx="11497106" cy="4660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1ED7C6-8B30-4BB3-BEF0-4ACAD81A9C7C}"/>
              </a:ext>
            </a:extLst>
          </p:cNvPr>
          <p:cNvSpPr txBox="1"/>
          <p:nvPr/>
        </p:nvSpPr>
        <p:spPr>
          <a:xfrm>
            <a:off x="4041059" y="5845748"/>
            <a:ext cx="4345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your referral link🔗 https://abp.io/my-referrals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9F4A3-B85C-43F0-880A-4F11992738EF}"/>
              </a:ext>
            </a:extLst>
          </p:cNvPr>
          <p:cNvSpPr txBox="1"/>
          <p:nvPr/>
        </p:nvSpPr>
        <p:spPr>
          <a:xfrm>
            <a:off x="1750142" y="6247899"/>
            <a:ext cx="856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About this program 👉 https://abp.io/faq#what-is-the-abp-referral-system---how-does-it-work-collapse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662EB-DCC5-4DC5-A510-3BB2CAAA5590}"/>
              </a:ext>
            </a:extLst>
          </p:cNvPr>
          <p:cNvSpPr txBox="1"/>
          <p:nvPr/>
        </p:nvSpPr>
        <p:spPr>
          <a:xfrm>
            <a:off x="347447" y="319585"/>
            <a:ext cx="10979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exend" panose="020B0604020202020204" charset="-94"/>
              </a:rPr>
              <a:t>ABP Referral Program — Earn commission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E6CA-43D9-4093-8583-2FC0C52C7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858" y="5125748"/>
            <a:ext cx="14183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336D-0731-463C-90EE-73F644F4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" y="352425"/>
            <a:ext cx="1145857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D764A-1B82-4BEC-8244-795FA0F2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28" y="4635447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7B76A7-4304-49A5-903D-7D96A59DA2A2}"/>
              </a:ext>
            </a:extLst>
          </p:cNvPr>
          <p:cNvGrpSpPr/>
          <p:nvPr/>
        </p:nvGrpSpPr>
        <p:grpSpPr>
          <a:xfrm>
            <a:off x="816076" y="3753463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215E7BF-9E6A-426A-8F90-9437B5A87306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1B21AA8-1A5C-4571-A656-20ADD97A85F9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00F87C6-1186-4CB2-83E7-E3175CB1C110}"/>
              </a:ext>
            </a:extLst>
          </p:cNvPr>
          <p:cNvSpPr/>
          <p:nvPr/>
        </p:nvSpPr>
        <p:spPr>
          <a:xfrm>
            <a:off x="8829367" y="1769807"/>
            <a:ext cx="2782529" cy="142567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Lexend" panose="020B0604020202020204" charset="-94"/>
              </a:rPr>
              <a:t>ABP was in China!</a:t>
            </a:r>
          </a:p>
        </p:txBody>
      </p:sp>
    </p:spTree>
    <p:extLst>
      <p:ext uri="{BB962C8B-B14F-4D97-AF65-F5344CB8AC3E}">
        <p14:creationId xmlns:p14="http://schemas.microsoft.com/office/powerpoint/2010/main" val="4099029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">
            <a:extLst>
              <a:ext uri="{FF2B5EF4-FFF2-40B4-BE49-F238E27FC236}">
                <a16:creationId xmlns:a16="http://schemas.microsoft.com/office/drawing/2014/main" id="{3BD54004-A24B-420F-91EE-3B98903B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5" y="0"/>
            <a:ext cx="10274710" cy="68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4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70787-7DE8-41E3-B7A0-1CD987FF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129" y="-51620"/>
            <a:ext cx="13597714" cy="69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F7029-BC11-4724-8220-AC8F9207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648" y="0"/>
            <a:ext cx="14102817" cy="69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34D6FDC-55FA-4AF3-A817-4E4C58E8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7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C910C0F-EEAD-4DD2-A2E0-B5D5158C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04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916D4AC-06DD-4CB9-8065-54A790E4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98BCACA9-3B09-4AB2-9CC5-97623FA721BB}"/>
              </a:ext>
            </a:extLst>
          </p:cNvPr>
          <p:cNvSpPr/>
          <p:nvPr/>
        </p:nvSpPr>
        <p:spPr>
          <a:xfrm>
            <a:off x="2664543" y="1858296"/>
            <a:ext cx="2340078" cy="2094271"/>
          </a:xfrm>
          <a:prstGeom prst="irregularSeal2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54119-32EC-4259-A719-82F82F79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2"/>
          <a:stretch/>
        </p:blipFill>
        <p:spPr>
          <a:xfrm>
            <a:off x="352425" y="509388"/>
            <a:ext cx="11353800" cy="2114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5B5DA-A6BC-4A1F-A6A8-E56F8D420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42"/>
          <a:stretch/>
        </p:blipFill>
        <p:spPr>
          <a:xfrm>
            <a:off x="352425" y="2732306"/>
            <a:ext cx="11340000" cy="2099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026EB-03CA-4B04-93E9-7EB82AD0D3CD}"/>
              </a:ext>
            </a:extLst>
          </p:cNvPr>
          <p:cNvSpPr txBox="1"/>
          <p:nvPr/>
        </p:nvSpPr>
        <p:spPr>
          <a:xfrm>
            <a:off x="0" y="5388694"/>
            <a:ext cx="9794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Lexend" panose="020B0604020202020204" charset="-94"/>
              </a:rPr>
              <a:t>Visit </a:t>
            </a:r>
            <a:r>
              <a:rPr lang="en-US" sz="2400" b="1" dirty="0">
                <a:latin typeface="Lexend" panose="020B0604020202020204" charset="-94"/>
                <a:hlinkClick r:id="rId5"/>
              </a:rPr>
              <a:t>abp.io/community/raffles</a:t>
            </a:r>
            <a:r>
              <a:rPr lang="en-US" sz="2400" b="1" dirty="0">
                <a:latin typeface="Lexend" panose="020B0604020202020204" charset="-94"/>
              </a:rPr>
              <a:t> </a:t>
            </a:r>
            <a:r>
              <a:rPr lang="en-US" sz="2400" dirty="0">
                <a:latin typeface="Lexend" panose="020B0604020202020204" charset="-94"/>
              </a:rPr>
              <a:t>and join the raffle for free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D987E7-1A8D-443C-A961-AA1658D88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902" y="4955223"/>
            <a:ext cx="1801323" cy="1790272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EFB01A6-89C0-44F9-BC68-504D5740B888}"/>
              </a:ext>
            </a:extLst>
          </p:cNvPr>
          <p:cNvCxnSpPr>
            <a:cxnSpLocks/>
          </p:cNvCxnSpPr>
          <p:nvPr/>
        </p:nvCxnSpPr>
        <p:spPr>
          <a:xfrm>
            <a:off x="3394691" y="5792995"/>
            <a:ext cx="6399549" cy="404969"/>
          </a:xfrm>
          <a:prstGeom prst="bentConnector3">
            <a:avLst>
              <a:gd name="adj1" fmla="val 291"/>
            </a:avLst>
          </a:prstGeom>
          <a:ln w="38100">
            <a:solidFill>
              <a:srgbClr val="4678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8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045A68-159A-46E7-BE6E-BB1BE964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074"/>
            <a:ext cx="12192000" cy="616385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FBE60FB-97B4-4484-B732-5A7BB532D46C}"/>
              </a:ext>
            </a:extLst>
          </p:cNvPr>
          <p:cNvSpPr/>
          <p:nvPr/>
        </p:nvSpPr>
        <p:spPr>
          <a:xfrm>
            <a:off x="196646" y="1120877"/>
            <a:ext cx="3234812" cy="2182761"/>
          </a:xfrm>
          <a:prstGeom prst="wedgeEllipseCallout">
            <a:avLst>
              <a:gd name="adj1" fmla="val 49322"/>
              <a:gd name="adj2" fmla="val 56859"/>
            </a:avLst>
          </a:prstGeom>
          <a:solidFill>
            <a:srgbClr val="2C5B8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exend" panose="020B0604020202020204" charset="-94"/>
              </a:rPr>
              <a:t>We will be in London between January 26-30, 2026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CDF265-D08F-4B24-9D1C-BA93F639F29C}"/>
              </a:ext>
            </a:extLst>
          </p:cNvPr>
          <p:cNvSpPr/>
          <p:nvPr/>
        </p:nvSpPr>
        <p:spPr>
          <a:xfrm>
            <a:off x="2708788" y="4896463"/>
            <a:ext cx="1327355" cy="98322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1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3E734E-A7FF-4421-834D-AA5CDF27FCFB}"/>
              </a:ext>
            </a:extLst>
          </p:cNvPr>
          <p:cNvSpPr txBox="1"/>
          <p:nvPr/>
        </p:nvSpPr>
        <p:spPr>
          <a:xfrm>
            <a:off x="3493063" y="1065981"/>
            <a:ext cx="634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https://forms.gle/dGkfD5eef6XLNdDp8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30B2A-C615-490D-9E7B-41B9F92EB026}"/>
              </a:ext>
            </a:extLst>
          </p:cNvPr>
          <p:cNvSpPr txBox="1"/>
          <p:nvPr/>
        </p:nvSpPr>
        <p:spPr>
          <a:xfrm>
            <a:off x="334298" y="257106"/>
            <a:ext cx="11297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 let us know where you'd like to see AI at ABP, </a:t>
            </a:r>
            <a:b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2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Please fill out our </a:t>
            </a:r>
            <a:r>
              <a:rPr lang="en-US" sz="2400" b="1" u="sng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AI Feedback Form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B490A-771B-4DB4-A609-DC35D8D4B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775" y="1435313"/>
            <a:ext cx="7458075" cy="5229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8A8503-AAD3-4956-BDC9-881359BF9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992" y="1625241"/>
            <a:ext cx="1431084" cy="1440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1D5393A-FEDE-477A-8F28-8261C5685932}"/>
              </a:ext>
            </a:extLst>
          </p:cNvPr>
          <p:cNvGrpSpPr/>
          <p:nvPr/>
        </p:nvGrpSpPr>
        <p:grpSpPr>
          <a:xfrm>
            <a:off x="9764076" y="1040713"/>
            <a:ext cx="1867486" cy="1304528"/>
            <a:chOff x="9764076" y="1040713"/>
            <a:chExt cx="1867486" cy="1304528"/>
          </a:xfrm>
        </p:grpSpPr>
        <p:sp>
          <p:nvSpPr>
            <p:cNvPr id="18" name="Speech Bubble: Oval 17">
              <a:extLst>
                <a:ext uri="{FF2B5EF4-FFF2-40B4-BE49-F238E27FC236}">
                  <a16:creationId xmlns:a16="http://schemas.microsoft.com/office/drawing/2014/main" id="{60D82E9A-FBC9-4853-8C6D-F5C9E78AD8A0}"/>
                </a:ext>
              </a:extLst>
            </p:cNvPr>
            <p:cNvSpPr/>
            <p:nvPr/>
          </p:nvSpPr>
          <p:spPr>
            <a:xfrm>
              <a:off x="10461523" y="1040713"/>
              <a:ext cx="1170039" cy="979129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form</a:t>
              </a:r>
            </a:p>
          </p:txBody>
        </p: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28B9AE10-606D-4F5D-B0CF-EF9B25883BD8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 flipV="1">
              <a:off x="9764076" y="1530278"/>
              <a:ext cx="697447" cy="81496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21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644907" y="4961954"/>
            <a:ext cx="4023143" cy="1445240"/>
            <a:chOff x="7159194" y="4399338"/>
            <a:chExt cx="4023143" cy="1445240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527732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440723" y="4399338"/>
              <a:ext cx="2872935" cy="36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</a:t>
              </a:r>
              <a:r>
                <a:rPr lang="en-US" sz="200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419133" y="4755623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398018" y="547287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 err="1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alperonline</a:t>
              </a: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.</a:t>
              </a: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4487" y="5592578"/>
              <a:ext cx="252000" cy="25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223278"/>
              <a:ext cx="252000" cy="252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425482" y="512049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1982456"/>
            <a:ext cx="12192000" cy="1966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6000" b="1" i="0" dirty="0">
                <a:solidFill>
                  <a:schemeClr val="tx1"/>
                </a:solidFill>
                <a:effectLst/>
                <a:latin typeface="Lexend" panose="020B0604020202020204" charset="-94"/>
              </a:rPr>
              <a:t>ABP</a:t>
            </a:r>
          </a:p>
          <a:p>
            <a:pPr algn="ctr"/>
            <a:r>
              <a:rPr lang="en-US" sz="6000" b="1" dirty="0">
                <a:solidFill>
                  <a:schemeClr val="tx1"/>
                </a:solidFill>
                <a:latin typeface="Lexend" panose="020B0604020202020204" charset="-94"/>
              </a:rPr>
              <a:t>Community News</a:t>
            </a:r>
            <a:endParaRPr lang="en-US" sz="6000" b="1" i="0" dirty="0">
              <a:solidFill>
                <a:schemeClr val="tx1"/>
              </a:solidFill>
              <a:effectLst/>
              <a:latin typeface="Lexend" panose="020B0604020202020204" charset="-9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350747"/>
            <a:ext cx="1956338" cy="524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9A7D6-0F28-4178-AFE3-4843F3DF4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"/>
          <a:stretch/>
        </p:blipFill>
        <p:spPr>
          <a:xfrm>
            <a:off x="322025" y="473171"/>
            <a:ext cx="11547949" cy="5911657"/>
          </a:xfrm>
          <a:prstGeom prst="rect">
            <a:avLst/>
          </a:prstGeom>
        </p:spPr>
      </p:pic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99D370E0-5E81-4E7E-8589-DE7377C5A79B}"/>
              </a:ext>
            </a:extLst>
          </p:cNvPr>
          <p:cNvSpPr txBox="1"/>
          <p:nvPr/>
        </p:nvSpPr>
        <p:spPr>
          <a:xfrm>
            <a:off x="2566220" y="733608"/>
            <a:ext cx="9006347" cy="6462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now supports .NET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24D68-97F8-46BE-B882-9D4529DA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28" y="4271369"/>
            <a:ext cx="1805405" cy="180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1D315B-488B-4E64-9313-704CE76D7421}"/>
              </a:ext>
            </a:extLst>
          </p:cNvPr>
          <p:cNvGrpSpPr/>
          <p:nvPr/>
        </p:nvGrpSpPr>
        <p:grpSpPr>
          <a:xfrm>
            <a:off x="710580" y="3389383"/>
            <a:ext cx="1507953" cy="881986"/>
            <a:chOff x="9812050" y="1040711"/>
            <a:chExt cx="1819511" cy="1582450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E5E811AE-8DA1-47DE-81E6-75F6E170DD8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92EA2F72-2DD3-4E67-BE6A-0A24EF2DD04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B15B317-0982-40B0-850A-68E3C0DF6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466" y="370248"/>
            <a:ext cx="4464819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648C9-D407-4B1D-B6B5-039B0A48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" y="352425"/>
            <a:ext cx="1136332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078F4-DA74-450C-AF8B-0A929654A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40" y="4443566"/>
            <a:ext cx="1778313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02D25D7-6C68-4D58-99A5-6867EFF74265}"/>
              </a:ext>
            </a:extLst>
          </p:cNvPr>
          <p:cNvGrpSpPr/>
          <p:nvPr/>
        </p:nvGrpSpPr>
        <p:grpSpPr>
          <a:xfrm>
            <a:off x="657519" y="3561580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AEDF12B7-7AA9-4DBC-A033-52AE2603D508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FD23568-C12C-4F0A-AC19-CB8EC9098DD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0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923AD-C0F3-4FD9-927D-D5C087F1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0" y="328151"/>
            <a:ext cx="11223179" cy="620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A56A3-8A5C-41A0-94F2-591388BA7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9" y="4417448"/>
            <a:ext cx="1789349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0B52A1-00AA-48CA-BCC4-A7B499D31D21}"/>
              </a:ext>
            </a:extLst>
          </p:cNvPr>
          <p:cNvGrpSpPr/>
          <p:nvPr/>
        </p:nvGrpSpPr>
        <p:grpSpPr>
          <a:xfrm>
            <a:off x="1070434" y="3535462"/>
            <a:ext cx="1507952" cy="881986"/>
            <a:chOff x="10118963" y="649576"/>
            <a:chExt cx="1819510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9EBD282A-4A81-4FA2-8545-F8FD69B88C24}"/>
                </a:ext>
              </a:extLst>
            </p:cNvPr>
            <p:cNvSpPr/>
            <p:nvPr/>
          </p:nvSpPr>
          <p:spPr>
            <a:xfrm>
              <a:off x="10534194" y="649576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066C686D-EAC0-40F0-BF43-99C8FFC30951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930966" y="1628798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8C22C-716C-483B-9614-EF2D61E3F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60" y="206265"/>
            <a:ext cx="9860680" cy="644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152C8-9709-4F5F-A372-3980DE40D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268" y="4552027"/>
            <a:ext cx="1783832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467C885-2D3C-4F7A-A782-A2630028C7EA}"/>
              </a:ext>
            </a:extLst>
          </p:cNvPr>
          <p:cNvGrpSpPr/>
          <p:nvPr/>
        </p:nvGrpSpPr>
        <p:grpSpPr>
          <a:xfrm>
            <a:off x="1555147" y="3670041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536A2794-40CA-4F3C-8FEF-1D5356CFCE9F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FC4DA27E-AEC2-4866-9BC5-985476068981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709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7C2122-BAFA-4220-89B1-B40490673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0" y="341551"/>
            <a:ext cx="10456300" cy="617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B52E7-3B26-48E8-A677-BF10A2A6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452784"/>
            <a:ext cx="1800000" cy="18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FF9209-4D56-4266-BB26-B4EA67406026}"/>
              </a:ext>
            </a:extLst>
          </p:cNvPr>
          <p:cNvGrpSpPr/>
          <p:nvPr/>
        </p:nvGrpSpPr>
        <p:grpSpPr>
          <a:xfrm>
            <a:off x="1325663" y="3570798"/>
            <a:ext cx="1507953" cy="881986"/>
            <a:chOff x="9812050" y="1040711"/>
            <a:chExt cx="1819511" cy="1582450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FFD47061-EEF3-415E-873E-7F96E6567E21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BCF20C26-2E41-432E-92CE-9CE54BFF2DFF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58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678FB6-2650-4B0A-81ED-EAE7A498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29" y="245196"/>
            <a:ext cx="10687342" cy="6367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621CB-7435-4503-9C76-78D79EE8B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16" y="4620854"/>
            <a:ext cx="1767665" cy="18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B63559-DDCF-4307-9874-5E1BF822BEEB}"/>
              </a:ext>
            </a:extLst>
          </p:cNvPr>
          <p:cNvGrpSpPr/>
          <p:nvPr/>
        </p:nvGrpSpPr>
        <p:grpSpPr>
          <a:xfrm>
            <a:off x="1376515" y="3738868"/>
            <a:ext cx="1507953" cy="881986"/>
            <a:chOff x="9812050" y="1040711"/>
            <a:chExt cx="1819511" cy="15824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3E0E8235-6A21-41C8-9BAC-BB8C1DBB576A}"/>
                </a:ext>
              </a:extLst>
            </p:cNvPr>
            <p:cNvSpPr/>
            <p:nvPr/>
          </p:nvSpPr>
          <p:spPr>
            <a:xfrm>
              <a:off x="10227282" y="1040711"/>
              <a:ext cx="1404279" cy="1582445"/>
            </a:xfrm>
            <a:prstGeom prst="wedgeEllipseCallout">
              <a:avLst>
                <a:gd name="adj1" fmla="val -37640"/>
                <a:gd name="adj2" fmla="val 2635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Scan to go to website</a:t>
              </a:r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8E653A1-FF1D-44DB-82C6-8988831D6FBA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rot="5400000" flipH="1" flipV="1">
              <a:off x="9624053" y="2019933"/>
              <a:ext cx="791225" cy="415232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45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266</Words>
  <Application>Microsoft Office PowerPoint</Application>
  <PresentationFormat>Widescreen</PresentationFormat>
  <Paragraphs>41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Lexend</vt:lpstr>
      <vt:lpstr>Poppins</vt:lpstr>
      <vt:lpstr>Poppins Medium</vt:lpstr>
      <vt:lpstr>Play</vt:lpstr>
      <vt:lpstr>Courier New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178</cp:revision>
  <dcterms:created xsi:type="dcterms:W3CDTF">2024-10-07T11:11:00Z</dcterms:created>
  <dcterms:modified xsi:type="dcterms:W3CDTF">2025-12-18T05:51:29Z</dcterms:modified>
</cp:coreProperties>
</file>